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7" r:id="rId2"/>
    <p:sldId id="256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152" autoAdjust="0"/>
  </p:normalViewPr>
  <p:slideViewPr>
    <p:cSldViewPr snapToGrid="0">
      <p:cViewPr varScale="1">
        <p:scale>
          <a:sx n="67" d="100"/>
          <a:sy n="67" d="100"/>
        </p:scale>
        <p:origin x="4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DBBB2-EFC3-4107-A480-C8B29AD191C6}" type="datetimeFigureOut">
              <a:rPr lang="bg-BG" smtClean="0"/>
              <a:t>22.05.2023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F4B2-135C-4BCC-8032-563A78485DB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000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Здравейте уважаема комисия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уважаема г-жо Директор.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Казвам се Константина Младенова и съм тук да Ви представя моят дипломен проект, който включва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-та, основан е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реализиран пред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библиотекта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DRF. Искам да кажа, че проекта е направен в екип. По-големите проекти се работят в екип, защото така е много по-лесно и може да се постигне по-голямо развитие.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3193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е само минималната версия на приложението, защото все още няма реални обяви.  Приложението би било полезно за всички ученици, не само в нашето училище, предлага сигурен достъп и лесен обмен на информация, в конкретния случай за учебници. 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5898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1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Към сайта на ПГЕЕ – Банско (разработен на база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да се добави приложение в смисъла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реализиране на софтуерна платформа (наречена „борса за учебници”) за предлагане и търсене на ползвани учебни помагала. Платформата има необходимата функционалност за регистриране на потребители, оторизиране на достъпа до платформата, регистриране на заявки за предлагане и/или търсене на учебници.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8597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е </a:t>
            </a:r>
            <a:r>
              <a:rPr lang="bg-BG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усъвършенстван </a:t>
            </a:r>
            <a:r>
              <a:rPr lang="bg-BG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разработка на уеб сайтове, който е изминал дълъг път от първоначалното си пускане през 2005 г. По онова време той направи революция в съвременното разработване на уеб сайтове, като създаде простота и предостави на разработчиците мощни инструменти за тяхната работа. В днешно време Django продължава да се преработва към по-добро, като редовно се пускат нови функции.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0013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Последната версия на Django предоставя на потребителите увеличена функционалност, подобрена производителност, по-добра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мащабируемост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възможности за поддръжка без усилия, които подпомагат потребителското изживяване. С тези подобрения, както и с бъдещите такива, Django остава една от най-добрите рамки за уеб разработка, налични днес; определяща стандартите по отношение на качеството и надеждността. 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5058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панелът на Django (Django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е вграден административен интерфейс, който позволява управление на данните във вашия Django проект. Той ви позволява да създавате, редактирате и триете данни от базата данни без да е необходимо да пишете ръчен SQL код.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да използвате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панела на Django, трябва да създадете администраторски акаунт. Това може да се направи чрез команда от конзолата на проекта: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</a:p>
          <a:p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manage.py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createsuperuser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61449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да използвате административния панел на Django, трябва да дефинирате моделите на вашата база данни във файловете на приложението си. Тези модели определят структурата на вашите данни и съдържат логиката за достъп до тях.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4634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е стил софтуерна архитектура за реализация на уеб услуги. Архитектурният модел REST включва взаимодействията между сървър и клиент, осъществени по време на трансфера на данни.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Използване на HTTP методи - REST използва основните HTTP методи като GET, POST, PUT и DELETE, за да комуникира с ресурсите в уеб приложението. Например, GET заявката се използва за извличане на информация от ресурс, а POST заявката се използва за добавяне на информация към ресурс.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е популярен в уеб разработката, защото е лесен за разбиране и използване.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API-та (уеб услуги, които използват REST) са съвместими с голям брой клиентски устройства и програми, като мобилни приложения, уеб браузъри и други.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233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е мощен инструмент за изграждане на уеб приложения, които могат да бъдат използвани от различни клиентски устройства. Важно е да следвате принципите на REST и да изградите API-то така, че да бъде лесно за използване и поддръжка.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може да бъде изграден с различни програмни езици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включително Django,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Express и други. Важно е да се вземат предвид нуждите на проекта и уменията на екипа при избора на конкретен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 изграждане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7193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DRF (Django REST Framework) е библиотека за Python и Django, която предоставя инструменти за лесно създаване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RESTful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 DRF предлага множество възможности за конфигуриране и персонализиране на API-то, както и за автоматично генериране на документация.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DRF е с отворен код и има голямо и активно общество от разработчици. Библиотеката е лесна за употреба и предоставя множество функции за управление на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автентикацията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разрешаване на достъпа,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сериализация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данни и други.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65F4B2-135C-4BCC-8032-563A78485DBA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4869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4375"/>
            <a:ext cx="12192000" cy="8482375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787400" y="1949427"/>
            <a:ext cx="12192000" cy="261610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Тема: 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Разработване на сървърен модул 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за web-базирано приложение</a:t>
            </a:r>
          </a:p>
          <a:p>
            <a:pPr marL="1371600" lvl="5" algn="just" defTabSz="914400"/>
            <a:r>
              <a:rPr lang="bg-BG" sz="4000" b="1" i="1" kern="0" dirty="0" smtClean="0">
                <a:solidFill>
                  <a:srgbClr val="FFFF00"/>
                </a:solidFill>
                <a:latin typeface="Century Gothic" panose="020B0502020202020204"/>
              </a:rPr>
              <a:t>„Борса за учебни</a:t>
            </a:r>
            <a:r>
              <a:rPr lang="ru-RU" sz="4000" b="1" i="1" kern="0" dirty="0" err="1" smtClean="0">
                <a:solidFill>
                  <a:srgbClr val="FFFF00"/>
                </a:solidFill>
                <a:latin typeface="Century Gothic" panose="020B0502020202020204"/>
              </a:rPr>
              <a:t>ци</a:t>
            </a:r>
            <a:r>
              <a:rPr lang="ru-RU" sz="4000" b="1" i="1" kern="0" dirty="0">
                <a:solidFill>
                  <a:srgbClr val="FFFF00"/>
                </a:solidFill>
                <a:latin typeface="Century Gothic" panose="020B0502020202020204"/>
              </a:rPr>
              <a:t>“.</a:t>
            </a:r>
            <a:endParaRPr kumimoji="0" lang="bg-BG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0" y="-1624375"/>
            <a:ext cx="12192000" cy="64633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Константина Младенова</a:t>
            </a:r>
            <a:endParaRPr kumimoji="0" lang="bg-BG" sz="32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9722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46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24375"/>
            <a:ext cx="12192000" cy="8482375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0" y="1974827"/>
            <a:ext cx="12192000" cy="769441"/>
          </a:xfrm>
          <a:prstGeom prst="rect">
            <a:avLst/>
          </a:prstGeom>
          <a:gradFill flip="none" rotWithShape="1">
            <a:gsLst>
              <a:gs pos="0">
                <a:srgbClr val="052F61">
                  <a:lumMod val="75000"/>
                  <a:alpha val="0"/>
                </a:srgbClr>
              </a:gs>
              <a:gs pos="48000">
                <a:srgbClr val="052F61">
                  <a:lumMod val="75000"/>
                  <a:alpha val="51000"/>
                </a:srgbClr>
              </a:gs>
              <a:gs pos="100000">
                <a:srgbClr val="E87D37">
                  <a:lumMod val="100000"/>
                  <a:alpha val="0"/>
                </a:srgb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</a:rPr>
              <a:t>Благодаря за вниманието!</a:t>
            </a:r>
            <a:endParaRPr kumimoji="0" lang="bg-BG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660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3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2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473440" cy="4766310"/>
          </a:xfrm>
          <a:prstGeom prst="rect">
            <a:avLst/>
          </a:prstGeom>
        </p:spPr>
      </p:pic>
      <p:pic>
        <p:nvPicPr>
          <p:cNvPr id="6" name="Контейнер за съдържание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3598439"/>
            <a:ext cx="5898444" cy="331787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0090" y="2611398"/>
            <a:ext cx="7661910" cy="430982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160" y="0"/>
            <a:ext cx="4815840" cy="270891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005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9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0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679" y="3429000"/>
            <a:ext cx="4395201" cy="166407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4093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77190"/>
            <a:ext cx="11666633" cy="6080760"/>
          </a:xfrm>
          <a:prstGeom prst="rect">
            <a:avLst/>
          </a:prstGeom>
          <a:effectLst>
            <a:outerShdw blurRad="101600" dist="1016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8167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рганичен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99</TotalTime>
  <Words>742</Words>
  <Application>Microsoft Office PowerPoint</Application>
  <PresentationFormat>Широк екран</PresentationFormat>
  <Paragraphs>35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Garamond</vt:lpstr>
      <vt:lpstr>Органичен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11</cp:revision>
  <dcterms:created xsi:type="dcterms:W3CDTF">2023-05-21T17:16:22Z</dcterms:created>
  <dcterms:modified xsi:type="dcterms:W3CDTF">2023-05-21T22:11:26Z</dcterms:modified>
</cp:coreProperties>
</file>